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7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6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8" r:id="rId79"/>
    <p:sldId id="339" r:id="rId80"/>
    <p:sldId id="344" r:id="rId81"/>
    <p:sldId id="352" r:id="rId82"/>
    <p:sldId id="354" r:id="rId83"/>
    <p:sldId id="356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99" r:id="rId104"/>
    <p:sldId id="377" r:id="rId105"/>
    <p:sldId id="375" r:id="rId106"/>
    <p:sldId id="376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402" r:id="rId129"/>
    <p:sldId id="403" r:id="rId130"/>
    <p:sldId id="404" r:id="rId131"/>
    <p:sldId id="405" r:id="rId132"/>
    <p:sldId id="406" r:id="rId133"/>
    <p:sldId id="407" r:id="rId134"/>
    <p:sldId id="292" r:id="rId135"/>
    <p:sldId id="267" r:id="rId136"/>
  </p:sldIdLst>
  <p:sldSz cx="18288000" cy="10287000"/>
  <p:notesSz cx="6858000" cy="9144000"/>
  <p:embeddedFontLst>
    <p:embeddedFont>
      <p:font typeface="맑은 고딕" panose="020B0503020000020004" pitchFamily="50" charset="-127"/>
      <p:regular r:id="rId138"/>
      <p:bold r:id="rId139"/>
    </p:embeddedFont>
    <p:embeddedFont>
      <p:font typeface="Noto Sans Bold" panose="020B0600000101010101" charset="-127"/>
      <p:regular r:id="rId140"/>
    </p:embeddedFont>
    <p:embeddedFont>
      <p:font typeface="맑은 고딕" panose="020B0503020000020004" pitchFamily="50" charset="-127"/>
      <p:regular r:id="rId138"/>
      <p:bold r:id="rId139"/>
    </p:embeddedFont>
    <p:embeddedFont>
      <p:font typeface="Montserrat Bold" panose="020B0600000101010101" charset="-127"/>
      <p:regular r:id="rId141"/>
    </p:embeddedFont>
    <p:embeddedFont>
      <p:font typeface="Noto Sans" panose="020B0600000101010101" charset="-127"/>
      <p:regular r:id="rId1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463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새 소식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새 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1689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 smtClean="0"/>
              <a:t>필요한 상품 정보를 </a:t>
            </a:r>
            <a:r>
              <a:rPr lang="en-US" altLang="ko-KR" dirty="0" err="1" smtClean="0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기능별 선택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혈당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혈액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혈압 선택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항목들의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데이터 추출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입력하고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중복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 각 페이지로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찾기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1825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있으면 비밀번호 변경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727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후기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등록된 후기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이름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err="1" smtClean="0"/>
                        <a:t>별점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등록일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사진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내용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구매 상품</a:t>
                      </a:r>
                      <a:r>
                        <a:rPr lang="en-US" altLang="ko-KR" baseline="0" dirty="0" smtClean="0"/>
                        <a:t>) </a:t>
                      </a:r>
                      <a:r>
                        <a:rPr lang="ko-KR" altLang="en-US" baseline="0" dirty="0" smtClean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리뷰 페이지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18566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시 해당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문의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중분류 값을 상품 상세 정보에서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상품 </a:t>
                      </a:r>
                      <a:r>
                        <a:rPr lang="en-US" altLang="ko-KR" dirty="0" smtClean="0"/>
                        <a:t>Q&amp;A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84465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새 소식 </a:t>
                      </a:r>
                      <a:r>
                        <a:rPr lang="ko-KR" altLang="en-US" baseline="0" dirty="0"/>
                        <a:t>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상세 정보를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117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 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44413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 내용별로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92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총 적립된 포인트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1357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새로 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상품후기 작성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목록 보기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이미지 클릭 시 상품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9092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 신청한 상품들에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주문 취소한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주문 취소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3516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교환 신청한 상품들에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교환</a:t>
                      </a:r>
                      <a:r>
                        <a:rPr lang="ko-KR" altLang="en-US" dirty="0" smtClean="0"/>
                        <a:t>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+mn-lt"/>
                        </a:rPr>
                        <a:t>교환 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7884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환불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신청한 상품들에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 환불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 smtClean="0">
                          <a:latin typeface="+mn-lt"/>
                        </a:rPr>
                        <a:t>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656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</a:t>
                      </a:r>
                      <a:r>
                        <a:rPr lang="ko-KR" altLang="en-US" dirty="0" smtClean="0"/>
                        <a:t>정보 </a:t>
                      </a:r>
                      <a:r>
                        <a:rPr lang="ko-KR" altLang="en-US" dirty="0"/>
                        <a:t>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750777"/>
            <a:ext cx="523948" cy="190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89" y="6972279"/>
            <a:ext cx="438211" cy="152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362672"/>
            <a:ext cx="485843" cy="1428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8576172"/>
            <a:ext cx="466790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55608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16648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표시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1654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 smtClean="0"/>
                        <a:t>페이지 </a:t>
                      </a:r>
                      <a:r>
                        <a:rPr lang="ko-KR" altLang="en-US" baseline="0" dirty="0"/>
                        <a:t>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3,600 </a:t>
            </a:r>
            <a:r>
              <a:rPr lang="ko-KR" altLang="en-US" sz="800" b="1" dirty="0" smtClean="0"/>
              <a:t>포인트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28635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69635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9105</Words>
  <Application>Microsoft Office PowerPoint</Application>
  <PresentationFormat>사용자 지정</PresentationFormat>
  <Paragraphs>3684</Paragraphs>
  <Slides>135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4" baseType="lpstr">
      <vt:lpstr>Wingdings</vt:lpstr>
      <vt:lpstr>맑은 고딕</vt:lpstr>
      <vt:lpstr>Noto Sans Bold</vt:lpstr>
      <vt:lpstr>맑은 고딕</vt:lpstr>
      <vt:lpstr>Montserrat Bold</vt:lpstr>
      <vt:lpstr>Noto Sans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190</cp:revision>
  <dcterms:created xsi:type="dcterms:W3CDTF">2006-08-16T00:00:00Z</dcterms:created>
  <dcterms:modified xsi:type="dcterms:W3CDTF">2024-11-11T11:32:50Z</dcterms:modified>
  <dc:identifier>DAGVqzAQSq4</dc:identifier>
</cp:coreProperties>
</file>